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75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8C3E2D4-FFFE-46F7-A5EC-1BA8C4A1F187}"/>
              </a:ext>
            </a:extLst>
          </p:cNvPr>
          <p:cNvSpPr/>
          <p:nvPr/>
        </p:nvSpPr>
        <p:spPr>
          <a:xfrm rot="20137377">
            <a:off x="884403" y="18718"/>
            <a:ext cx="898566" cy="10879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E8B5189-ED7F-80C6-F4A5-4AF4E5E40A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2AEB392-B6C5-4BFC-B2B4-72E365E05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1" y="1083213"/>
            <a:ext cx="2743199" cy="5317587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abane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vol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obra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abri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ot</a:t>
            </a:r>
            <a:endParaRPr lang="fr-F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uisine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upérer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lasse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vain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DCD2161D-FC89-4017-8EAD-2DB7308BFB02}"/>
              </a:ext>
            </a:extLst>
          </p:cNvPr>
          <p:cNvSpPr txBox="1">
            <a:spLocks/>
          </p:cNvSpPr>
          <p:nvPr/>
        </p:nvSpPr>
        <p:spPr>
          <a:xfrm>
            <a:off x="6680970" y="1815260"/>
            <a:ext cx="2743199" cy="2547190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don</a:t>
            </a:r>
            <a:r>
              <a:rPr lang="fr-FR" sz="3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la</a:t>
            </a:r>
            <a:r>
              <a:rPr lang="fr-FR" sz="3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se</a:t>
            </a:r>
            <a:r>
              <a:rPr lang="fr-FR" sz="3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basili</a:t>
            </a:r>
            <a:r>
              <a:rPr lang="fr-FR" sz="3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FR" sz="3300" b="1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50DE1DE-E0D3-4884-80F8-D7B7F083A231}"/>
              </a:ext>
            </a:extLst>
          </p:cNvPr>
          <p:cNvSpPr/>
          <p:nvPr/>
        </p:nvSpPr>
        <p:spPr>
          <a:xfrm>
            <a:off x="525824" y="479938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D48D755-D826-DC2D-45C7-E3FD0D8235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49F9D6A-D0C4-4A6E-86B7-53FC7E2BB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1" y="1083213"/>
            <a:ext cx="2743199" cy="5317587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bane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vol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bra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abri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fr-F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isine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pérer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asse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vain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2CAC509A-ECAB-436F-A2B9-2DE833D47C9A}"/>
              </a:ext>
            </a:extLst>
          </p:cNvPr>
          <p:cNvSpPr txBox="1">
            <a:spLocks/>
          </p:cNvSpPr>
          <p:nvPr/>
        </p:nvSpPr>
        <p:spPr>
          <a:xfrm>
            <a:off x="6680970" y="1815260"/>
            <a:ext cx="2743199" cy="2566240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don</a:t>
            </a:r>
            <a:r>
              <a:rPr lang="fr-FR" sz="33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la</a:t>
            </a:r>
            <a:r>
              <a:rPr lang="fr-FR" sz="33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se</a:t>
            </a:r>
            <a:r>
              <a:rPr lang="fr-FR" sz="33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basili</a:t>
            </a:r>
            <a:r>
              <a:rPr lang="fr-FR" sz="33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FR" sz="3300" b="1" u="sng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917ABD-639E-4973-BABA-411209D036F3}"/>
              </a:ext>
            </a:extLst>
          </p:cNvPr>
          <p:cNvSpPr/>
          <p:nvPr/>
        </p:nvSpPr>
        <p:spPr>
          <a:xfrm>
            <a:off x="525824" y="479938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0F87FE5-370F-4AB0-CD43-1FCCECA92D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C9B6C0-C3E6-4C97-8BA8-263C8DEC5700}"/>
              </a:ext>
            </a:extLst>
          </p:cNvPr>
          <p:cNvSpPr/>
          <p:nvPr/>
        </p:nvSpPr>
        <p:spPr>
          <a:xfrm>
            <a:off x="1098682" y="1011503"/>
            <a:ext cx="9423400" cy="531671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F3A62C-9C63-4A2F-B6E5-7F553C5DFDE4}"/>
              </a:ext>
            </a:extLst>
          </p:cNvPr>
          <p:cNvSpPr txBox="1"/>
          <p:nvPr/>
        </p:nvSpPr>
        <p:spPr>
          <a:xfrm>
            <a:off x="4753418" y="1011503"/>
            <a:ext cx="22607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400" b="1" dirty="0"/>
              <a:t>La lettre « c »</a:t>
            </a:r>
          </a:p>
          <a:p>
            <a:pPr algn="ctr"/>
            <a:endParaRPr lang="fr-FR" sz="3200" b="1"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01F2901-2766-4D67-A01E-FF62EB7929D0}"/>
              </a:ext>
            </a:extLst>
          </p:cNvPr>
          <p:cNvCxnSpPr>
            <a:cxnSpLocks/>
          </p:cNvCxnSpPr>
          <p:nvPr/>
        </p:nvCxnSpPr>
        <p:spPr>
          <a:xfrm flipH="1">
            <a:off x="2875323" y="1490285"/>
            <a:ext cx="2115566" cy="716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A27D8CED-825A-48DF-9DE4-6472D0F942B6}"/>
              </a:ext>
            </a:extLst>
          </p:cNvPr>
          <p:cNvSpPr txBox="1"/>
          <p:nvPr/>
        </p:nvSpPr>
        <p:spPr>
          <a:xfrm>
            <a:off x="1878284" y="2038736"/>
            <a:ext cx="118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k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E133120-D9E1-44D5-B178-2A5519C62151}"/>
              </a:ext>
            </a:extLst>
          </p:cNvPr>
          <p:cNvSpPr txBox="1"/>
          <p:nvPr/>
        </p:nvSpPr>
        <p:spPr>
          <a:xfrm>
            <a:off x="1059517" y="2685067"/>
            <a:ext cx="2826684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fin d’un mot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(la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se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suivi de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rte, 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rps, 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lture...)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suivi de l 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 r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asse, 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ime…)</a:t>
            </a:r>
          </a:p>
          <a:p>
            <a:pPr algn="ctr"/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1A6B16-F1DD-4D54-90A7-9736CA1A0FB6}"/>
              </a:ext>
            </a:extLst>
          </p:cNvPr>
          <p:cNvSpPr/>
          <p:nvPr/>
        </p:nvSpPr>
        <p:spPr>
          <a:xfrm>
            <a:off x="525824" y="479938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6E3EEC1E-C03B-2229-273C-E9909407B4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118</Words>
  <Application>Microsoft Office PowerPoint</Application>
  <PresentationFormat>Grand écran</PresentationFormat>
  <Paragraphs>43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22</cp:revision>
  <dcterms:created xsi:type="dcterms:W3CDTF">2021-07-17T07:25:24Z</dcterms:created>
  <dcterms:modified xsi:type="dcterms:W3CDTF">2022-08-06T19:05:33Z</dcterms:modified>
</cp:coreProperties>
</file>